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9601200" cy="12801600" type="A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C04238"/>
    <a:srgbClr val="E3301D"/>
    <a:srgbClr val="16264E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904" autoAdjust="0"/>
    <p:restoredTop sz="94660"/>
  </p:normalViewPr>
  <p:slideViewPr>
    <p:cSldViewPr snapToGrid="0">
      <p:cViewPr varScale="1">
        <p:scale>
          <a:sx n="37" d="100"/>
          <a:sy n="37" d="100"/>
        </p:scale>
        <p:origin x="241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047C1-96ED-4D7F-A07D-7637B6476C7E}" type="datetimeFigureOut">
              <a:rPr lang="en-GB" smtClean="0"/>
              <a:t>12/08/2020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1F5DD-8A60-48DD-8617-3857B3C00B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3276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047C1-96ED-4D7F-A07D-7637B6476C7E}" type="datetimeFigureOut">
              <a:rPr lang="en-GB" smtClean="0"/>
              <a:t>12/08/2020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1F5DD-8A60-48DD-8617-3857B3C00B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1227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047C1-96ED-4D7F-A07D-7637B6476C7E}" type="datetimeFigureOut">
              <a:rPr lang="en-GB" smtClean="0"/>
              <a:t>12/08/2020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1F5DD-8A60-48DD-8617-3857B3C00B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5612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047C1-96ED-4D7F-A07D-7637B6476C7E}" type="datetimeFigureOut">
              <a:rPr lang="en-GB" smtClean="0"/>
              <a:t>12/08/2020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1F5DD-8A60-48DD-8617-3857B3C00B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7383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047C1-96ED-4D7F-A07D-7637B6476C7E}" type="datetimeFigureOut">
              <a:rPr lang="en-GB" smtClean="0"/>
              <a:t>12/08/2020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1F5DD-8A60-48DD-8617-3857B3C00B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3688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047C1-96ED-4D7F-A07D-7637B6476C7E}" type="datetimeFigureOut">
              <a:rPr lang="en-GB" smtClean="0"/>
              <a:t>12/08/2020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1F5DD-8A60-48DD-8617-3857B3C00B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8585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047C1-96ED-4D7F-A07D-7637B6476C7E}" type="datetimeFigureOut">
              <a:rPr lang="en-GB" smtClean="0"/>
              <a:t>12/08/2020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1F5DD-8A60-48DD-8617-3857B3C00B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3690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047C1-96ED-4D7F-A07D-7637B6476C7E}" type="datetimeFigureOut">
              <a:rPr lang="en-GB" smtClean="0"/>
              <a:t>12/08/2020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1F5DD-8A60-48DD-8617-3857B3C00B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8106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047C1-96ED-4D7F-A07D-7637B6476C7E}" type="datetimeFigureOut">
              <a:rPr lang="en-GB" smtClean="0"/>
              <a:t>12/08/2020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1F5DD-8A60-48DD-8617-3857B3C00B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5849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047C1-96ED-4D7F-A07D-7637B6476C7E}" type="datetimeFigureOut">
              <a:rPr lang="en-GB" smtClean="0"/>
              <a:t>12/08/2020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1F5DD-8A60-48DD-8617-3857B3C00B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0060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047C1-96ED-4D7F-A07D-7637B6476C7E}" type="datetimeFigureOut">
              <a:rPr lang="en-GB" smtClean="0"/>
              <a:t>12/08/2020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1F5DD-8A60-48DD-8617-3857B3C00B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4214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E047C1-96ED-4D7F-A07D-7637B6476C7E}" type="datetimeFigureOut">
              <a:rPr lang="en-GB" smtClean="0"/>
              <a:t>12/08/2020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1F5DD-8A60-48DD-8617-3857B3C00B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3921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40830" y="1358403"/>
            <a:ext cx="8024666" cy="117763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1400" b="1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b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STARTERS</a:t>
            </a:r>
            <a:endParaRPr lang="en-GB" sz="14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</a:t>
            </a:r>
            <a:r>
              <a:rPr lang="en-GB" sz="1400" b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otisserie </a:t>
            </a:r>
            <a:r>
              <a:rPr lang="en-GB" sz="14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chicken &amp; sweetcorn soup </a:t>
            </a:r>
            <a:r>
              <a:rPr lang="en-GB" sz="1400" b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GB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	    				5.95</a:t>
            </a:r>
            <a:endParaRPr lang="en-GB" sz="14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b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Calamari</a:t>
            </a:r>
            <a:r>
              <a:rPr lang="en-GB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lemon aioli			    				6.95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b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Halloumi fries</a:t>
            </a:r>
            <a:r>
              <a:rPr lang="en-GB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GB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tarragon mayo (V)</a:t>
            </a:r>
            <a:r>
              <a:rPr lang="en-GB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	 </a:t>
            </a:r>
            <a:r>
              <a:rPr lang="en-GB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  	   				6.95</a:t>
            </a:r>
            <a:endParaRPr lang="en-GB" sz="14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Buffalo chicken wings </a:t>
            </a:r>
            <a:r>
              <a:rPr lang="en-GB" sz="1400" b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                                          </a:t>
            </a:r>
            <a:r>
              <a:rPr lang="en-GB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				6.95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Caesar </a:t>
            </a:r>
            <a:r>
              <a:rPr lang="en-GB" sz="1400" b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salad </a:t>
            </a:r>
            <a:r>
              <a:rPr lang="en-GB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rotisserie chicken, croutons, anchovies, parmesan	         	        </a:t>
            </a:r>
            <a:r>
              <a:rPr lang="en-GB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	7.95</a:t>
            </a:r>
            <a:endParaRPr lang="en-GB" sz="14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Rotisserie </a:t>
            </a:r>
            <a:r>
              <a:rPr lang="en-GB" sz="1400" b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chicken </a:t>
            </a:r>
            <a:r>
              <a:rPr lang="en-GB" sz="14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</a:t>
            </a:r>
            <a:r>
              <a:rPr lang="en-GB" sz="1400" b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alad </a:t>
            </a:r>
            <a:r>
              <a:rPr lang="en-GB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charred corn, avocado salad                                                   </a:t>
            </a:r>
            <a:r>
              <a:rPr lang="en-GB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	7.95</a:t>
            </a:r>
            <a:endParaRPr lang="en-GB" sz="14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1400" b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STORE STREET </a:t>
            </a:r>
            <a:r>
              <a:rPr lang="en-GB" sz="1400" b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FAVORITES</a:t>
            </a:r>
            <a:endParaRPr lang="en-GB" sz="14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Half </a:t>
            </a:r>
            <a:r>
              <a:rPr lang="en-GB" sz="1400" b="1" dirty="0" err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Goosnargh</a:t>
            </a:r>
            <a:r>
              <a:rPr lang="en-GB" sz="14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corn fed </a:t>
            </a:r>
            <a:r>
              <a:rPr lang="en-GB" sz="1400" b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chicken</a:t>
            </a:r>
            <a:r>
              <a:rPr lang="en-GB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	</a:t>
            </a:r>
            <a:r>
              <a:rPr lang="en-GB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GB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slow cooked on the rotisserie spit, fries, gravy  	16.95</a:t>
            </a:r>
            <a:endParaRPr lang="en-GB" sz="14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b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Honey &amp; soy </a:t>
            </a:r>
            <a:r>
              <a:rPr lang="en-GB" sz="14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</a:t>
            </a:r>
            <a:r>
              <a:rPr lang="en-GB" sz="1400" b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ork belly</a:t>
            </a:r>
            <a:r>
              <a:rPr lang="en-GB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GB" sz="1400" dirty="0" err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pak</a:t>
            </a:r>
            <a:r>
              <a:rPr lang="en-GB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GB" sz="1400" dirty="0" err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choi</a:t>
            </a:r>
            <a:r>
              <a:rPr lang="en-GB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glazed carrots				17.95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b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Leg of lamb </a:t>
            </a:r>
            <a:r>
              <a:rPr lang="en-GB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sweet potato and spinach tagine					17.95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b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Braised blade of beef	</a:t>
            </a:r>
            <a:r>
              <a:rPr lang="en-GB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creamy mash, sticky red cabbage				18.95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Rigatoni </a:t>
            </a:r>
            <a:r>
              <a:rPr lang="en-GB" sz="1400" b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pasta </a:t>
            </a:r>
            <a:r>
              <a:rPr lang="en-GB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roasted </a:t>
            </a:r>
            <a:r>
              <a:rPr lang="en-GB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peppers, spinach, mascarpone (v) </a:t>
            </a:r>
            <a:r>
              <a:rPr lang="en-GB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				15.95</a:t>
            </a:r>
            <a:endParaRPr lang="en-GB" sz="14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b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Caesar salad </a:t>
            </a:r>
            <a:r>
              <a:rPr lang="en-GB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rotisserie </a:t>
            </a:r>
            <a:r>
              <a:rPr lang="en-GB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chicken, croutons, anchovies, </a:t>
            </a:r>
            <a:r>
              <a:rPr lang="en-GB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parmesan</a:t>
            </a:r>
            <a:r>
              <a:rPr lang="en-GB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	</a:t>
            </a:r>
            <a:r>
              <a:rPr lang="en-GB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        	 	14.95</a:t>
            </a:r>
            <a:endParaRPr lang="en-GB" sz="14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Rotisserie </a:t>
            </a:r>
            <a:r>
              <a:rPr lang="en-GB" sz="1400" b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chicken </a:t>
            </a:r>
            <a:r>
              <a:rPr lang="en-GB" sz="14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</a:t>
            </a:r>
            <a:r>
              <a:rPr lang="en-GB" sz="1400" b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alad </a:t>
            </a:r>
            <a:r>
              <a:rPr lang="en-GB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charred corn, avocado </a:t>
            </a:r>
            <a:r>
              <a:rPr lang="en-GB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salad                                                   	14.95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b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Ribeye Steak</a:t>
            </a:r>
            <a:r>
              <a:rPr lang="en-GB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280g/8oz, fries, tomato and choice of béarnaise or peppercorn sauce	24.95</a:t>
            </a:r>
            <a:endParaRPr lang="en-GB" sz="14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140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CRAFT BURGERS</a:t>
            </a:r>
            <a:r>
              <a:rPr lang="en-GB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                                                 			     	 </a:t>
            </a:r>
            <a:r>
              <a:rPr lang="en-GB" sz="1400" i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Served on a brioche bun, with slaw and skin-on-fries</a:t>
            </a:r>
            <a:endParaRPr lang="en-GB" sz="14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Store Street </a:t>
            </a:r>
            <a:r>
              <a:rPr lang="en-GB" sz="1400" b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burger </a:t>
            </a:r>
            <a:r>
              <a:rPr lang="en-GB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prime beef, sticky beef brisket, smoked bacon, 			19.95 Cheddar, lettuce, tomato, club sauce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Classic </a:t>
            </a:r>
            <a:r>
              <a:rPr lang="en-GB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prime ground beef, lettuce, tomato, club sauce				16.95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Buffalo </a:t>
            </a:r>
            <a:r>
              <a:rPr lang="en-GB" sz="1400" b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chicken </a:t>
            </a:r>
            <a:r>
              <a:rPr lang="en-GB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grilled chicken breast, buffalo sauce, gem lettuce, Cajun mayo		16.95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Vegetarian</a:t>
            </a:r>
            <a:r>
              <a:rPr lang="en-GB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	 sweet potato, roast pepper, cheddar (v)				16.95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14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b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SIDES</a:t>
            </a:r>
            <a:endParaRPr lang="en-GB" sz="14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Creamy mash (v) </a:t>
            </a:r>
            <a:r>
              <a:rPr lang="en-GB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		3.95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Seasonal greens (v)		3.95</a:t>
            </a:r>
            <a:endParaRPr lang="en-GB" sz="14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Skin-on-fries (v) </a:t>
            </a:r>
            <a:r>
              <a:rPr lang="en-GB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		3.95</a:t>
            </a:r>
            <a:endParaRPr lang="en-GB" sz="14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Honey roasted carrots (v) </a:t>
            </a:r>
            <a:r>
              <a:rPr lang="en-GB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	3.95</a:t>
            </a:r>
            <a:endParaRPr lang="en-GB" sz="14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Mixed salad, lemon dressing (v) </a:t>
            </a:r>
            <a:r>
              <a:rPr lang="en-GB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	3.95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14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14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GB" sz="1400" b="1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634069" y="9760279"/>
            <a:ext cx="4285396" cy="2218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b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PUDDING</a:t>
            </a:r>
            <a:endParaRPr lang="en-GB" sz="14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Fresh </a:t>
            </a:r>
            <a:r>
              <a:rPr lang="en-GB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fruit </a:t>
            </a:r>
            <a:r>
              <a:rPr lang="en-GB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</a:t>
            </a:r>
            <a:r>
              <a:rPr lang="en-GB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alad</a:t>
            </a:r>
            <a:r>
              <a:rPr lang="en-GB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	</a:t>
            </a:r>
            <a:r>
              <a:rPr lang="en-GB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	6.00</a:t>
            </a:r>
            <a:endParaRPr lang="en-GB" sz="14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Sticky t</a:t>
            </a:r>
            <a:r>
              <a:rPr lang="en-GB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offee </a:t>
            </a:r>
            <a:r>
              <a:rPr lang="en-GB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</a:t>
            </a:r>
            <a:r>
              <a:rPr lang="en-GB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udding</a:t>
            </a:r>
            <a:r>
              <a:rPr lang="en-GB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ice </a:t>
            </a:r>
            <a:r>
              <a:rPr lang="en-GB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cream	6.00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Melt in the middle chocolate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pudding, ice cream		6.00</a:t>
            </a:r>
            <a:endParaRPr lang="en-GB" sz="14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Ice c</a:t>
            </a:r>
            <a:r>
              <a:rPr lang="en-GB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ream</a:t>
            </a:r>
            <a:r>
              <a:rPr lang="en-GB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			</a:t>
            </a:r>
            <a:r>
              <a:rPr lang="en-GB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6.00</a:t>
            </a:r>
            <a:r>
              <a:rPr lang="en-GB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	</a:t>
            </a:r>
            <a:r>
              <a:rPr lang="en-GB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			</a:t>
            </a:r>
            <a:endParaRPr lang="en-GB" sz="14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9604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F660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5046</TotalTime>
  <Words>10</Words>
  <Application>Microsoft Office PowerPoint</Application>
  <PresentationFormat>A3 Paper (297x420 mm)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Segoe UI</vt:lpstr>
      <vt:lpstr>Office Theme</vt:lpstr>
      <vt:lpstr>PowerPoint Presentation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Edward Cross</dc:creator>
  <cp:lastModifiedBy>Colette Sherry</cp:lastModifiedBy>
  <cp:revision>126</cp:revision>
  <cp:lastPrinted>2020-07-23T16:21:29Z</cp:lastPrinted>
  <dcterms:created xsi:type="dcterms:W3CDTF">2019-09-23T11:02:30Z</dcterms:created>
  <dcterms:modified xsi:type="dcterms:W3CDTF">2020-08-12T13:38:14Z</dcterms:modified>
</cp:coreProperties>
</file>