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792913" cy="9925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2C20"/>
    <a:srgbClr val="E1564B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5" d="100"/>
          <a:sy n="45" d="100"/>
        </p:scale>
        <p:origin x="2220" y="2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6E01E1-87DB-4932-A13C-23AF21CC37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5524" tIns="47762" rIns="95524" bIns="477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2C3504-EFED-4BFD-945F-BE557EF8AA6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7746" y="0"/>
            <a:ext cx="2943596" cy="496253"/>
          </a:xfrm>
          <a:prstGeom prst="rect">
            <a:avLst/>
          </a:prstGeom>
        </p:spPr>
        <p:txBody>
          <a:bodyPr vert="horz" lIns="95524" tIns="47762" rIns="95524" bIns="477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C2D32A-DFBD-4188-B8E6-5C22C9AD2E43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B05AEB7-3726-48B1-AC2D-8BC1F7D854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01838" y="744538"/>
            <a:ext cx="27892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24" tIns="47762" rIns="95524" bIns="47762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9672195-50DB-402F-88C7-3281F5C7CA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292" y="4714399"/>
            <a:ext cx="5434330" cy="4466273"/>
          </a:xfrm>
          <a:prstGeom prst="rect">
            <a:avLst/>
          </a:prstGeom>
        </p:spPr>
        <p:txBody>
          <a:bodyPr vert="horz" lIns="95524" tIns="47762" rIns="95524" bIns="47762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13ECA-BDC4-4FE5-9BAC-1AEC35C0B36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5524" tIns="47762" rIns="95524" bIns="477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9F666-8A39-4774-AC3D-38BEAA5E4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7746" y="9427075"/>
            <a:ext cx="2943596" cy="496253"/>
          </a:xfrm>
          <a:prstGeom prst="rect">
            <a:avLst/>
          </a:prstGeom>
        </p:spPr>
        <p:txBody>
          <a:bodyPr vert="horz" wrap="square" lIns="95524" tIns="47762" rIns="95524" bIns="47762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anose="020F0502020204030204" pitchFamily="34" charset="0"/>
              </a:defRPr>
            </a:lvl1pPr>
          </a:lstStyle>
          <a:p>
            <a:fld id="{FEE0AD5F-25D5-4EA1-8EA5-C536487EB54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694802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81F6209B-7AA0-43C5-B4A8-09586DB9DA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A8BC406B-7E74-496C-A0F9-10FBAA0562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E6AB7892-139E-49A2-AF8E-C3F9765CC1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76130" indent="-29851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94047" indent="-23881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71665" indent="-23881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49285" indent="-23881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6903" indent="-2388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04522" indent="-2388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82140" indent="-2388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59759" indent="-2388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2BA46AE-D171-41C5-BAB7-A31C7194CCDF}" type="slidenum">
              <a:rPr lang="en-GB" altLang="en-US"/>
              <a:pPr/>
              <a:t>1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ADE8C-A289-4C10-9B4B-822DC6FB3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226F4-C170-48CF-B4BB-6E96618B6326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26C2A-7552-4FCA-B3BA-2E266C41F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9DE43-5539-4EF3-A978-11DA170E6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1161C6-BADF-4B61-BA14-872B41A8056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658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85B96-B990-4ECD-9CB1-85BEFA178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442C2-A715-4214-8819-6D88BB62E52B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A724D-E29E-4EB0-AA28-9A85BD128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2D81D-5724-4AA6-8D70-09E671B69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CB2B-F894-43DE-B97C-4152EAA1EAC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6062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7C21D-2983-469F-86C4-638FB5BAC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4DFB8-B1D7-4B9A-A3C6-185262CC38C8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72696-72FE-40E1-A24B-1FACD40DC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F25BC-BD7F-455B-8E74-DD8E071A2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9923C6-449D-4871-8C0C-B7CC3128178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9662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06E9199-053F-4D06-A552-1F577F119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83D07-D252-418E-8A9B-8B8A88285DDA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DA805DB-B5A5-4E25-8E3E-8058EE004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94C731-7FAD-4996-9FB8-A40D1F010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1382D9-ABC1-4F58-9978-5D64141CA7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3682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1F33627-3522-477C-8176-5F23BE4C6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492F5-AA5F-4B06-8484-FC58E239BA1E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CD0EA30-FC66-4518-B410-40F901EC2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0A0C779-8E9E-4C20-BAAD-DC88A9D33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5D6B6-C4E2-4037-855B-F51FB0F117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36642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CC004DA-858F-4D52-AC61-E95750C0A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FE506-0904-4154-8C0B-DD513139E984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605B11E-7BBF-422F-B6F7-74F9560B0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C5B0110-1D8A-4746-A2D5-9F221634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ED2DE-EE81-4627-A132-A8418D2CF2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82596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6D326D7-6C57-4EC2-A7F3-4A157AEED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2F3C0-2A01-460D-B50B-7C2C72749833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851A737-00FB-4326-9EB5-E6E222FD7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D0250C3-0D44-4CAB-B1F1-19D72EF24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C50272-0BAC-4513-A255-3507E8C7F5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134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72D0D5-2682-410A-AAC6-ABACCD006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7C0E3-EF08-491C-AC59-4F27CC2B69EB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322773C-565B-4DF9-8825-95B66E43C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6472BF-E7F7-4D57-9DFA-942738FF6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2F8E5-F5D9-4EF3-904E-BA279CA3171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1331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C43AD4-8744-4A96-8B23-AE73BD9C3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28436-A4F9-4D81-A77F-7F019BF652A0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A21C46F-CB48-4163-992E-A6F25C1F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FBE796B-CE10-45BC-BACB-149829963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449B1-F7BF-4952-A1B4-6598891507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15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8DDBA-74B9-410C-95D5-E91A8F3FD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C937E-9131-4FC6-8ADD-C145803DB352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CF0ED-B8FD-444F-A7AA-58A8A9E9F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BD69D-1525-4151-B970-0F1894C44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90E85D-9766-4502-B687-2D1FB6B55BD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168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21F59-F97A-4E05-BA63-FAA29DC3A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02253-E6DA-4F60-B706-E2BB6F0EC828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BDD1F-ADA8-45C2-9D22-145248797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6CCD1-319A-4362-AF4B-EC3CF6562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A968C0-209F-4263-9D3A-F6256715BF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463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28EA2FA-397C-4F73-8C04-7FE0129BD7D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F8A081-9DF3-4EA1-8F39-CCAAD66650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D8DF5-5CF2-4289-9414-39705F0BF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2AF8F6-E8C4-4E99-9808-B5766A3BFFE4}" type="datetimeFigureOut">
              <a:rPr lang="en-GB"/>
              <a:pPr>
                <a:defRPr/>
              </a:pPr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6ABD5-9B0C-4AFA-ADBA-A6AFB8CCFF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AD63A-5225-4318-BEAB-436B13A5C2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B0EE50F-73E6-4166-A4C0-FE4EBAEE677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C31F31F-B3EE-420E-9C97-37A5C313FD30}"/>
              </a:ext>
            </a:extLst>
          </p:cNvPr>
          <p:cNvSpPr/>
          <p:nvPr/>
        </p:nvSpPr>
        <p:spPr>
          <a:xfrm rot="10800000">
            <a:off x="-146456" y="-108520"/>
            <a:ext cx="7150907" cy="4642102"/>
          </a:xfrm>
          <a:prstGeom prst="rect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 l="658" t="-1328" r="-658" b="1328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A10DEF-41AB-4C81-8955-9A6996AF14EB}"/>
              </a:ext>
            </a:extLst>
          </p:cNvPr>
          <p:cNvSpPr/>
          <p:nvPr/>
        </p:nvSpPr>
        <p:spPr>
          <a:xfrm>
            <a:off x="0" y="4427538"/>
            <a:ext cx="6858000" cy="4716462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00DEA25-917B-45AC-B150-F44B3527F542}"/>
              </a:ext>
            </a:extLst>
          </p:cNvPr>
          <p:cNvSpPr/>
          <p:nvPr/>
        </p:nvSpPr>
        <p:spPr>
          <a:xfrm>
            <a:off x="1376772" y="3419872"/>
            <a:ext cx="4104456" cy="3852763"/>
          </a:xfrm>
          <a:prstGeom prst="roundRect">
            <a:avLst/>
          </a:prstGeom>
          <a:solidFill>
            <a:srgbClr val="C22C2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1266" name="Picture 2" descr="http://www.allthingschristmas.com/pics1/christmas-balls1.jpg">
            <a:extLst>
              <a:ext uri="{FF2B5EF4-FFF2-40B4-BE49-F238E27FC236}">
                <a16:creationId xmlns:a16="http://schemas.microsoft.com/office/drawing/2014/main" id="{3BB98362-893E-4553-990B-06372A086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4944" y="0"/>
            <a:ext cx="1608158" cy="1163052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058" name="Rectangle 5">
            <a:extLst>
              <a:ext uri="{FF2B5EF4-FFF2-40B4-BE49-F238E27FC236}">
                <a16:creationId xmlns:a16="http://schemas.microsoft.com/office/drawing/2014/main" id="{AB1EC398-17DC-4009-9599-DED7DCF90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315" y="7851414"/>
            <a:ext cx="2409329" cy="1200329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Levenim MT" panose="02010502060101010101" pitchFamily="2" charset="-79"/>
                <a:ea typeface="Calibri" panose="020F0502020204030204" pitchFamily="34" charset="0"/>
                <a:cs typeface="Levenim MT" panose="02010502060101010101" pitchFamily="2" charset="-79"/>
              </a:rPr>
              <a:t>The Porterhouse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Levenim MT" panose="02010502060101010101" pitchFamily="2" charset="-79"/>
                <a:ea typeface="Calibri" panose="020F0502020204030204" pitchFamily="34" charset="0"/>
                <a:cs typeface="Levenim MT" panose="02010502060101010101" pitchFamily="2" charset="-79"/>
              </a:rPr>
              <a:t>21-22 Maiden Lane,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Levenim MT" panose="02010502060101010101" pitchFamily="2" charset="-79"/>
                <a:ea typeface="Calibri" panose="020F0502020204030204" pitchFamily="34" charset="0"/>
                <a:cs typeface="Levenim MT" panose="02010502060101010101" pitchFamily="2" charset="-79"/>
              </a:rPr>
              <a:t>London, WC2E 7NA   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Levenim MT" panose="02010502060101010101" pitchFamily="2" charset="-79"/>
                <a:ea typeface="Calibri" panose="020F0502020204030204" pitchFamily="34" charset="0"/>
                <a:cs typeface="Levenim MT" panose="02010502060101010101" pitchFamily="2" charset="-79"/>
              </a:rPr>
              <a:t>Tel - 020 7379 7917  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Levenim MT" panose="02010502060101010101" pitchFamily="2" charset="-79"/>
                <a:ea typeface="Calibri" panose="020F0502020204030204" pitchFamily="34" charset="0"/>
                <a:cs typeface="Levenim MT" panose="02010502060101010101" pitchFamily="2" charset="-79"/>
              </a:rPr>
              <a:t>E-mail: </a:t>
            </a:r>
            <a:r>
              <a:rPr lang="en-US" altLang="en-US" sz="1200" b="1" dirty="0" err="1">
                <a:solidFill>
                  <a:schemeClr val="bg1"/>
                </a:solidFill>
                <a:latin typeface="Levenim MT" panose="02010502060101010101" pitchFamily="2" charset="-79"/>
                <a:ea typeface="Calibri" panose="020F0502020204030204" pitchFamily="34" charset="0"/>
                <a:cs typeface="Levenim MT" panose="02010502060101010101" pitchFamily="2" charset="-79"/>
              </a:rPr>
              <a:t>enquiries@porterhouse.london</a:t>
            </a:r>
            <a:endParaRPr lang="en-US" altLang="en-US" b="1" dirty="0">
              <a:solidFill>
                <a:schemeClr val="bg1"/>
              </a:solidFill>
              <a:latin typeface="Levenim MT" panose="02010502060101010101" pitchFamily="2" charset="-79"/>
              <a:ea typeface="Calibri" panose="020F0502020204030204" pitchFamily="34" charset="0"/>
              <a:cs typeface="Levenim MT" panose="02010502060101010101" pitchFamily="2" charset="-79"/>
            </a:endParaRPr>
          </a:p>
        </p:txBody>
      </p:sp>
      <p:sp>
        <p:nvSpPr>
          <p:cNvPr id="2059" name="AutoShape 7" descr="Image result for twitter logo">
            <a:extLst>
              <a:ext uri="{FF2B5EF4-FFF2-40B4-BE49-F238E27FC236}">
                <a16:creationId xmlns:a16="http://schemas.microsoft.com/office/drawing/2014/main" id="{D3CAA518-7AD4-4836-B644-44A9F3EBD6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GB" alt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8853AF9-FA65-40C8-A7A9-EC3AEA0EA592}"/>
              </a:ext>
            </a:extLst>
          </p:cNvPr>
          <p:cNvSpPr/>
          <p:nvPr/>
        </p:nvSpPr>
        <p:spPr>
          <a:xfrm>
            <a:off x="3573463" y="812800"/>
            <a:ext cx="666750" cy="860425"/>
          </a:xfrm>
          <a:custGeom>
            <a:avLst/>
            <a:gdLst>
              <a:gd name="connsiteX0" fmla="*/ 76200 w 715962"/>
              <a:gd name="connsiteY0" fmla="*/ 149225 h 860425"/>
              <a:gd name="connsiteX1" fmla="*/ 180975 w 715962"/>
              <a:gd name="connsiteY1" fmla="*/ 749300 h 860425"/>
              <a:gd name="connsiteX2" fmla="*/ 400050 w 715962"/>
              <a:gd name="connsiteY2" fmla="*/ 815975 h 860425"/>
              <a:gd name="connsiteX3" fmla="*/ 561975 w 715962"/>
              <a:gd name="connsiteY3" fmla="*/ 720725 h 860425"/>
              <a:gd name="connsiteX4" fmla="*/ 638175 w 715962"/>
              <a:gd name="connsiteY4" fmla="*/ 92075 h 860425"/>
              <a:gd name="connsiteX5" fmla="*/ 76200 w 715962"/>
              <a:gd name="connsiteY5" fmla="*/ 149225 h 86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5962" h="860425">
                <a:moveTo>
                  <a:pt x="76200" y="149225"/>
                </a:moveTo>
                <a:cubicBezTo>
                  <a:pt x="0" y="258763"/>
                  <a:pt x="127000" y="638175"/>
                  <a:pt x="180975" y="749300"/>
                </a:cubicBezTo>
                <a:cubicBezTo>
                  <a:pt x="234950" y="860425"/>
                  <a:pt x="336550" y="820737"/>
                  <a:pt x="400050" y="815975"/>
                </a:cubicBezTo>
                <a:cubicBezTo>
                  <a:pt x="463550" y="811213"/>
                  <a:pt x="522288" y="841375"/>
                  <a:pt x="561975" y="720725"/>
                </a:cubicBezTo>
                <a:cubicBezTo>
                  <a:pt x="601662" y="600075"/>
                  <a:pt x="715962" y="184150"/>
                  <a:pt x="638175" y="92075"/>
                </a:cubicBezTo>
                <a:cubicBezTo>
                  <a:pt x="560388" y="0"/>
                  <a:pt x="152400" y="39687"/>
                  <a:pt x="76200" y="1492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-481748" y="3630374"/>
            <a:ext cx="7821488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4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Brie Bites</a:t>
            </a:r>
          </a:p>
          <a:p>
            <a:pPr algn="ctr" eaLnBrk="0" hangingPunct="0">
              <a:defRPr/>
            </a:pPr>
            <a:r>
              <a:rPr lang="en-US" sz="13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Spicy fruit chutney (V)</a:t>
            </a:r>
          </a:p>
          <a:p>
            <a:pPr algn="ctr" eaLnBrk="0" hangingPunct="0">
              <a:defRPr/>
            </a:pPr>
            <a:endParaRPr lang="en-US" sz="1200" b="1" i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Levenim MT" pitchFamily="2" charset="-79"/>
              <a:ea typeface="Microsoft YaHei" pitchFamily="34" charset="-122"/>
              <a:cs typeface="Levenim MT" pitchFamily="2" charset="-79"/>
            </a:endParaRPr>
          </a:p>
          <a:p>
            <a:pPr algn="ctr" eaLnBrk="0" hangingPunct="0">
              <a:defRPr/>
            </a:pPr>
            <a:r>
              <a:rPr lang="en-US" sz="14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Vegetable Gyoza </a:t>
            </a:r>
          </a:p>
          <a:p>
            <a:pPr algn="ctr" eaLnBrk="0" hangingPunct="0">
              <a:defRPr/>
            </a:pPr>
            <a:r>
              <a:rPr lang="en-US" sz="12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Chilli mango dip (VG)</a:t>
            </a:r>
          </a:p>
          <a:p>
            <a:pPr algn="ctr" eaLnBrk="0" hangingPunct="0">
              <a:defRPr/>
            </a:pPr>
            <a:endParaRPr lang="en-US" sz="1200" b="1" i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Levenim MT" pitchFamily="2" charset="-79"/>
              <a:ea typeface="Microsoft YaHei" pitchFamily="34" charset="-122"/>
              <a:cs typeface="Levenim MT" pitchFamily="2" charset="-79"/>
            </a:endParaRPr>
          </a:p>
          <a:p>
            <a:pPr algn="ctr" eaLnBrk="0" hangingPunct="0">
              <a:defRPr/>
            </a:pPr>
            <a:r>
              <a:rPr lang="en-US" sz="14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Cocktail Sausages</a:t>
            </a:r>
          </a:p>
          <a:p>
            <a:pPr algn="ctr" eaLnBrk="0" hangingPunct="0">
              <a:defRPr/>
            </a:pPr>
            <a:r>
              <a:rPr lang="en-US" sz="12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Honey mustard sauce</a:t>
            </a:r>
          </a:p>
          <a:p>
            <a:pPr algn="ctr" eaLnBrk="0" hangingPunct="0">
              <a:defRPr/>
            </a:pPr>
            <a:endParaRPr lang="en-US" sz="1200" b="1" i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Levenim MT" pitchFamily="2" charset="-79"/>
              <a:ea typeface="Microsoft YaHei" pitchFamily="34" charset="-122"/>
              <a:cs typeface="Levenim MT" pitchFamily="2" charset="-79"/>
            </a:endParaRPr>
          </a:p>
          <a:p>
            <a:pPr algn="ctr" eaLnBrk="0" hangingPunct="0">
              <a:defRPr/>
            </a:pPr>
            <a:r>
              <a:rPr lang="en-US" sz="14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Beer battered onion rings</a:t>
            </a:r>
          </a:p>
          <a:p>
            <a:pPr algn="ctr" eaLnBrk="0" hangingPunct="0">
              <a:defRPr/>
            </a:pPr>
            <a:r>
              <a:rPr lang="en-US" sz="12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Smoky chipotle mayo, </a:t>
            </a:r>
            <a:r>
              <a:rPr lang="en-US" sz="1200" b="1" i="1" dirty="0" err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cajun</a:t>
            </a:r>
            <a:r>
              <a:rPr lang="en-US" sz="12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 salt (V)</a:t>
            </a:r>
          </a:p>
          <a:p>
            <a:pPr algn="ctr" eaLnBrk="0" hangingPunct="0">
              <a:defRPr/>
            </a:pPr>
            <a:endParaRPr lang="en-US" sz="1200" b="1" i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Levenim MT" pitchFamily="2" charset="-79"/>
              <a:ea typeface="Microsoft YaHei" pitchFamily="34" charset="-122"/>
              <a:cs typeface="Levenim MT" pitchFamily="2" charset="-79"/>
            </a:endParaRPr>
          </a:p>
          <a:p>
            <a:pPr algn="ctr" eaLnBrk="0" hangingPunct="0">
              <a:defRPr/>
            </a:pPr>
            <a:r>
              <a:rPr lang="en-US" sz="14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Smoked haddock and leek croquettes</a:t>
            </a:r>
          </a:p>
          <a:p>
            <a:pPr algn="ctr" eaLnBrk="0" hangingPunct="0">
              <a:defRPr/>
            </a:pPr>
            <a:r>
              <a:rPr lang="en-US" sz="12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Lemon and dill crème fraiche</a:t>
            </a:r>
          </a:p>
          <a:p>
            <a:pPr algn="ctr" eaLnBrk="0" hangingPunct="0">
              <a:defRPr/>
            </a:pPr>
            <a:endParaRPr lang="en-US" sz="1200" b="1" i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Levenim MT" pitchFamily="2" charset="-79"/>
              <a:ea typeface="Microsoft YaHei" pitchFamily="34" charset="-122"/>
              <a:cs typeface="Levenim MT" pitchFamily="2" charset="-79"/>
            </a:endParaRPr>
          </a:p>
          <a:p>
            <a:pPr algn="ctr" eaLnBrk="0" hangingPunct="0">
              <a:defRPr/>
            </a:pPr>
            <a:r>
              <a:rPr lang="en-US" sz="14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Crispy chicken tender</a:t>
            </a:r>
          </a:p>
          <a:p>
            <a:pPr algn="ctr" eaLnBrk="0" hangingPunct="0">
              <a:defRPr/>
            </a:pPr>
            <a:r>
              <a:rPr lang="en-US" sz="12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Sweet </a:t>
            </a:r>
            <a:r>
              <a:rPr lang="en-US" sz="1200" b="1" i="1" dirty="0" err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chilli</a:t>
            </a:r>
            <a:r>
              <a:rPr lang="en-US" sz="12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Levenim MT" pitchFamily="2" charset="-79"/>
                <a:ea typeface="Microsoft YaHei" pitchFamily="34" charset="-122"/>
                <a:cs typeface="Levenim MT" pitchFamily="2" charset="-79"/>
              </a:rPr>
              <a:t> dip</a:t>
            </a:r>
            <a:endParaRPr lang="en-US" sz="500" b="1" i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Levenim MT" pitchFamily="2" charset="-79"/>
              <a:ea typeface="Microsoft YaHei" pitchFamily="34" charset="-122"/>
              <a:cs typeface="Levenim MT" pitchFamily="2" charset="-79"/>
            </a:endParaRPr>
          </a:p>
          <a:p>
            <a:pPr algn="ctr" eaLnBrk="0" hangingPunct="0">
              <a:defRPr/>
            </a:pPr>
            <a:endParaRPr lang="en-US" sz="400" b="1" i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Levenim MT" pitchFamily="2" charset="-79"/>
              <a:ea typeface="Microsoft YaHei" pitchFamily="34" charset="-122"/>
              <a:cs typeface="Levenim MT" pitchFamily="2" charset="-79"/>
            </a:endParaRPr>
          </a:p>
          <a:p>
            <a:pPr algn="ctr" eaLnBrk="0" hangingPunct="0">
              <a:defRPr/>
            </a:pPr>
            <a:endParaRPr lang="en-US" sz="1000" b="1" i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Levenim MT" pitchFamily="2" charset="-79"/>
              <a:ea typeface="Microsoft YaHei" pitchFamily="34" charset="-122"/>
              <a:cs typeface="Levenim MT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1938" y="1547664"/>
            <a:ext cx="5234125" cy="15388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-15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Levenim MT" pitchFamily="2" charset="-79"/>
                <a:cs typeface="Levenim MT" pitchFamily="2" charset="-79"/>
              </a:rPr>
              <a:t>Christmas Buffet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spc="-15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Levenim MT" pitchFamily="2" charset="-79"/>
                <a:cs typeface="Levenim MT" pitchFamily="2" charset="-79"/>
              </a:rPr>
              <a:t>£19.95 per head</a:t>
            </a:r>
          </a:p>
        </p:txBody>
      </p:sp>
      <p:sp>
        <p:nvSpPr>
          <p:cNvPr id="6" name="Rectangle 5"/>
          <p:cNvSpPr/>
          <p:nvPr/>
        </p:nvSpPr>
        <p:spPr>
          <a:xfrm>
            <a:off x="2020597" y="2268249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729023" y="8746312"/>
            <a:ext cx="2921496" cy="24622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</a:rPr>
              <a:t>A 12.5% service charge will be added to all bills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A1C363-AAA1-4CC9-880F-6D594C9A00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2" t="29331" r="19549" b="32831"/>
          <a:stretch>
            <a:fillRect/>
          </a:stretch>
        </p:blipFill>
        <p:spPr>
          <a:xfrm>
            <a:off x="1748187" y="231711"/>
            <a:ext cx="3361618" cy="11475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90</Words>
  <Application>Microsoft Office PowerPoint</Application>
  <PresentationFormat>On-screen Show (4:3)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Levenim MT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Eithne</dc:creator>
  <cp:lastModifiedBy>Eithne | The Porterhouse</cp:lastModifiedBy>
  <cp:revision>23</cp:revision>
  <cp:lastPrinted>2026-09-03T12:55:07Z</cp:lastPrinted>
  <dcterms:created xsi:type="dcterms:W3CDTF">2014-09-04T15:26:12Z</dcterms:created>
  <dcterms:modified xsi:type="dcterms:W3CDTF">2026-09-03T13:03:43Z</dcterms:modified>
</cp:coreProperties>
</file>